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In addition to healthy lifestyle and balanced diet, nutraceutical supplementation may be useful to maintain overall metabolic wellness. The aim of the present study was to assess the metabolic and vascular effects of a new, highly standardized bergamot phytocomplex supplement in healthy volunteers with the features of metabolic syndrome.
Material and methods
We carried out a double-blind, randomized, placebo-controlled, three-arm, parallel-group clinical trial in 90 adult subjects (30 per group) treated for 12 weeks with two different dosages of a highly standardized bergamot phytocomplex (Endoberg by AKHYNEX and Kalita by Giellepi) or placebo. Lipid plasma levels, glycemia, plasma hs-CRP, HOMA-IR, body fat, endothelial reactivity and fatty liver index were assessed at baseline, after 6 weeks and at the end of treatment in all subjects.
Results
At the end of treatment, both tested bergamot extract doses were able to significantly improve atherogenic dyslipidemia and insulin sensitivity (p < 0.05) compared to placebo. In the high-dose treated group, total cholesterol (TC), low-density lipoprotein cholesterol (LDL-C), non high-density lipoprotein cholesterol (HDL-C), and triglycerides (TG) improved versus placebo (p < 0.05) just after 6 weeks of treatment. After 12 weeks of treatment, TC decreased by 13.2 ±2.1%, LDL-C by 17.7 ±3.2%, non-HDL-C by 17.5 ±3.1%, TG by 16.6 ±3.3%, TG/HDL-C by 22.5 ±4.4%, homeostasis insulin resistance index (HOMA-IR) by 12.2 ±2.1%, -glutamyl transferase (GGT) by 22.2 ±4.6%, and high-sensitivity C-reactive protein (hs-CRP) by 17.9 ±3.4% versus baseline (p < 0.05) and vs. placebo (p < 0.05). Percentage body fat and endothelial reactivity improved versus baseline, but not versus placebo, in the high-dose treatment only (p < 0.05).
Conclusions
The tested bergamot phytocomplex was able to significantly improve glucose and lipid metabolism, as well as inflammation, and might represent a novel multi-target approach to control metabolic syndrome.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7722220"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63368_01896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Metabolic and vascular effect of a new standardized bergamot phytocomplex: a three-arm, placebo controlled, double-blind clinical trial]]></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34290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63368]]></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3;19(5):1228-1235]]></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54">
  <a:themeElements>
    <a:clrScheme name="Theme54">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54">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54">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2026-05-13T20:59:07Z</dcterms:created>
  <dcterms:modified xsi:type="dcterms:W3CDTF">2026-05-13T20:59:07Z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