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umber of reoperations increases with the growing number of operations performed.
Material and methods
The clinical material included a group of 2194 patients treated surgically due to degenerative disease of the lumbar spine; we selected a total of 332 patients who were reoperated, and the indications for reoperation were analysed.
Results
The percentage of patients operated due to adjacent segment disease in the group of patients with stabilization was on average 8.9%.
Conclusions
Indications for stabilizing or preservation of the mobility of the operated segment should provide for the nature of the lesions, and anatomical and surg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85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59_49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operation rate after fusion and non-fusion surgery for degenerative lumbar spin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4-1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2026-05-26T05:10:59Z</dcterms:created>
  <dcterms:modified xsi:type="dcterms:W3CDTF">2026-05-26T05:10:59Z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