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understand the global incidence and disability-adjusted life years (DALY) of oral disorders by age, gender, region, and Sociodemographic Index (SDI) from 1990 to 2019.
Material and methods
The estimated annual percentage change (EAPC) and 95% confidence intervals (CIs) were used to assess the trends in age-standardized incidence and DALY rates from 1990 to 2019.
Results
The global age-standardized incidence rate (EAPC = 0.01) of oral disorders increased slightly from 1990 to 2019. From 1990 to 2019, the age-standardized DALY rate decreased in high-SDI (EAPC = –0.43) and high-middle-SDI (EAPC = –0.14) regions, but it showed increasing trends in low-SDI (EAPC = 0.22), low-middle-SDI (EAPC = 0.36), and middle-SDI (EAPC = 0.17) regions. The EAPC in the age-standardized DALY rate was negatively correlated with the regional SDI value ( = –0.402, p = 0.001). From 1990 to 2019, the region with the largest increase in age-standardized DALY rate was South Asia (EAPC = 0.67), while the country with the greatest increase in age-standardized DALY rate was India (EAPC = 0.82).
Conclusions
From 1990 to 2019, the global age-standardized incidence rate of oral disorders showed a slight increasing trend. It is necessary to control the increase in DALY and the disease burden associated with oral disorders in low-, low-middle-, and middle-SDI regions, such as South Asia, particularly in Ind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187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62_c98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urden of oral disorders, 1990–2019: estimates from the Global Burden of Disease Study 20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66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930-9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2026-06-08T07:08:39Z</dcterms:created>
  <dcterms:modified xsi:type="dcterms:W3CDTF">2026-06-08T07:08:39Z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