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36531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6255_bc2b7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clinical value of metagenomic next-generation sequencing for rapid microbial identification of chronic granulation wound infection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7526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625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4):1162-116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6">
  <a:themeElements>
    <a:clrScheme name="Theme6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2026-06-01T21:24:03Z</dcterms:created>
  <dcterms:modified xsi:type="dcterms:W3CDTF">2026-06-01T21:24:03Z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