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5_bc2b7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value of metagenomic next-generation sequencing for rapid microbial identification of chronic granulation wound inf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52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162-11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2026-06-21T23:59:30Z</dcterms:created>
  <dcterms:modified xsi:type="dcterms:W3CDTF">2026-06-21T23:59:30Z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