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4627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6255_bc2b7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linical value of metagenomic next-generation sequencing for rapid microbial identification of chronic granulation wound infec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52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625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4):1162-11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5">
  <a:themeElements>
    <a:clrScheme name="Theme3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2026-10-19T21:47:22Z</dcterms:created>
  <dcterms:modified xsi:type="dcterms:W3CDTF">2026-10-19T21:47:22Z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