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1613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6255_bc2b7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linical value of metagenomic next-generation sequencing for rapid microbial identification of chronic granulation wound infec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52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62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4):1162-11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2026-08-21T08:11:06Z</dcterms:created>
  <dcterms:modified xsi:type="dcterms:W3CDTF">2026-08-21T08:11:06Z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