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950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6256_1dfb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look to the past – what has had the biggest impact on lipids in the last four decades? A personal perspectiv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95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62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559-5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2026-08-01T10:06:26Z</dcterms:created>
  <dcterms:modified xsi:type="dcterms:W3CDTF">2026-08-01T10:06:26Z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