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9720161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69135_5c148_o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n elderly female case of AQP4 and GFAP double-positive NMOSD coexisting with ovarian teratoma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81325" y="952500"/>
            <a:ext cx="3171825" cy="21145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69135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3;19(5):1593-1596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11">
  <a:themeElements>
    <a:clrScheme name="Theme1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11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11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2026-06-05T23:58:08Z</dcterms:created>
  <dcterms:modified xsi:type="dcterms:W3CDTF">2026-06-05T23:58:08Z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