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4197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9135_5c14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 elderly female case of AQP4 and GFAP double-positive NMOSD coexisting with ovarian terat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71825" cy="2114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91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93-159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4">
  <a:themeElements>
    <a:clrScheme name="Theme5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2026-09-14T16:31:33Z</dcterms:created>
  <dcterms:modified xsi:type="dcterms:W3CDTF">2026-09-14T16:31:33Z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