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938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135_5c1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elderly female case of AQP4 and GFAP double-positive NMOSD coexisting with ovarian tera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1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93-15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2026-07-16T04:52:13Z</dcterms:created>
  <dcterms:modified xsi:type="dcterms:W3CDTF">2026-07-16T04:52:13Z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