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382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135_5c14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 elderly female case of AQP4 and GFAP double-positive NMOSD coexisting with ovarian terat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71825" cy="2114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1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93-15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2026-10-26T13:39:05Z</dcterms:created>
  <dcterms:modified xsi:type="dcterms:W3CDTF">2026-10-26T13:39:05Z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