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is study, we investigated the role of the long non-coding RNA GAPLINC in atherosclerosis under oxidized low-density lipoprotein (ox-LDL) treatment.
Material and methods
We utilized ox-LDL exposed human aortic endothelial cells as an in-vitro model. The expression level of GAPLINC was quantified by qPCR in different times and concentrations of ox-LDL treatment conditions. Cell apoptosis rate and cell cycle profiles were assessed by flow cytometry and TUNEL assay. The target association was confirmed using a luciferase reporter assay and Western blot.
Results
We found that GAPLINC expression was induced by ox-LDL treatment, but cell proliferation ability was significantly inhibited. We further confirmed that overexpressing of lncRNA GAPLINC in ox-LDL-exposed HAECs decreased cell proliferation by increasing cell apoptosis and arresting cell cycle in G2/M and S phase. Importantly, the detailed mechanistic analysis elucidated that LncRNA GAPLINC acts as a decoy to sequester miR-183-5p to prevent it from binding to target PDCD4. MiR-183-5p targets GAPLINC, and PDCD4 is a downstream target of miR-183-5p, and the cellular effects of this direct interaction were confirmed by a rescue assay experiment.
Conclusions
The present study demonstrates that upregulation of lncRNA GAPLINC represses the binding of miR-183-5p to the PDCD4 promoter region and then promotes PDCD4 expression, thereby inducing cell apoptosis and suppressing endothelial cell prolifer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40442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9383_9f00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ncRNA GAPLINC regulates vascular endothelial cell apoptosis in atheroscler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543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93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216-2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0">
  <a:themeElements>
    <a:clrScheme name="Theme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2026-06-13T22:02:30Z</dcterms:created>
  <dcterms:modified xsi:type="dcterms:W3CDTF">2026-06-13T22:02:30Z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