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8427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6_7c88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mild type of Nasu-Hakola disease – a case of a woman with presenile dementia and cystic bone les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952500"/>
            <a:ext cx="3190875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9-15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2026-08-04T06:54:25Z</dcterms:created>
  <dcterms:modified xsi:type="dcterms:W3CDTF">2026-08-04T06:54:25Z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