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57931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9476_7c88c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mild type of Nasu-Hakola disease – a case of a woman with presenile dementia and cystic bone lesion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00" y="952500"/>
            <a:ext cx="3190875" cy="27146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947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589-159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9">
  <a:themeElements>
    <a:clrScheme name="Theme4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2026-08-24T09:17:21Z</dcterms:created>
  <dcterms:modified xsi:type="dcterms:W3CDTF">2026-08-24T09:17:21Z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