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3572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476_7c88c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mild type of Nasu-Hakola disease – a case of a woman with presenile dementia and cystic bone les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1800" y="952500"/>
            <a:ext cx="3190875" cy="27146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47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5):1589-15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2026-09-13T23:08:52Z</dcterms:created>
  <dcterms:modified xsi:type="dcterms:W3CDTF">2026-09-13T23:08:52Z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