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739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478_e078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aarterial nimodipine may not prevent cerebral ischaemia due to refractory vasospasm following aneurysmal subarachnoid haemorrhag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1714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4-15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2026-10-22T08:28:28Z</dcterms:created>
  <dcterms:modified xsi:type="dcterms:W3CDTF">2026-10-22T08:28:28Z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