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330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8_e078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arterial nimodipine may not prevent cerebral ischaemia due to refractory vasospasm following aneurysmal subarachnoid haemorrha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4-15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2026-07-23T14:26:56Z</dcterms:created>
  <dcterms:modified xsi:type="dcterms:W3CDTF">2026-07-23T14:26:56Z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