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174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478_e078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arterial nimodipine may not prevent cerebral ischaemia due to refractory vasospasm following aneurysmal subarachnoid haemorrhag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1714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4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4-15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2026-09-01T22:20:19Z</dcterms:created>
  <dcterms:modified xsi:type="dcterms:W3CDTF">2026-09-01T22:20:19Z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