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70109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9478_e0789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aarterial nimodipine may not prevent cerebral ischaemia due to refractory vasospasm following aneurysmal subarachnoid haemorrhag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8475" y="952500"/>
            <a:ext cx="3057525" cy="1714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947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84-158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">
  <a:themeElements>
    <a:clrScheme name="Theme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2026-06-17T08:27:05Z</dcterms:created>
  <dcterms:modified xsi:type="dcterms:W3CDTF">2026-06-17T08:27:05Z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