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suggested that hypertension develop_x0002_ment may be associated with an altered immune system. However, there is a paucity of data evaluating the association between blood pressure values and inflammatory markers in patients with new-onset hypertension.
Material and methods
We evaluated 61 subjects, including 24 healthy indi_x0002_viduals and 37 newly diagnosed hypertensive patients (aged 45 ±9.6 vs. 43.8 ±11.9 years; SBP_24hours 114 ±7.1 vs. 134.2 ±9.5 mm Hg; DBP_24hours 71.2 ±4.7 vs. 85.8 ±9.3 mm Hg, respectively) without prior antihypertensive treatment. The diagnosis of hypertension was based on 24-hour ambulatory blood pressure monitoring (ABPM). We analysed the association between 
blood pressure values and levels of individual inflammatory markers (ITAC, GM-CSF, fractalkine, IFN-g, IL-10, MIP-3a, IL-12, IL-13, IL-17A, IL-1b, IL-2, IL-21, IL-23, IL-5, IL-6, IL-7, IL-8, MIP-1a, MIP-1b, TNF-a, and IL-15) sepa_x0002_rately, as well as in clusters of inflammatory mediators (factor 1 – proin_x0002_flammatory: IL-1β, IL2, IL-6, IL-7, IL-12, IL-6, IL-21, TNF-α, IFN-γ; and factor 2 – anti-inflammatory: IL-13, IL-5).
Results
Our study did not show any differences in concentrations of inflam_x0002_matory markers between patients and controls. Plasma levels of inflamma_x0002_tory markers were not associated with 24-hour ambulatory blood pressure values in patients with new-onset hypertension.
Conclusions
Patients with new-onset hypertension did not differ from healthy subjects regarding the levels of plasma inflammatory markers. Our findings demonstrate the need for larger, more comprehensive studies on this topic to further elucidate the relationship between hypertension and inflam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502_19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onset hypertension is not associated with systemic changes in inflammatory cytokine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5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2026-05-24T17:10:37Z</dcterms:created>
  <dcterms:modified xsi:type="dcterms:W3CDTF">2026-05-24T17:10:37Z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