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s the feasibility of SilverCloud therapy for anxiety and/or depression. Findings may help determine SilverCloud effectiveness based on patients’ profiles.
Material and methods
Participants were randomly assigned to the immediate or later therapy groups. GAD-7, PHQ-9, and WHO-5 scores were measured at baseline and pre/post therapy. A mixed-methods approach was used.
Results
GAD-7, PHQ-9, and WHO-5 scores improved significantly from pre- to post-therapy (p<0.05) for social, behavioral, and economic reasons for anxiety and/or depression.
Conclusions
This SilverCloud study shows feasibility for participants who had moderate to severe anxiety and/or depression due to social, behavioral, or economic reas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683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248_e643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lverCloud mental health feasibility study: who will it benefit the most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2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76-15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2026-06-23T22:01:32Z</dcterms:created>
  <dcterms:modified xsi:type="dcterms:W3CDTF">2026-06-23T22:01:32Z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