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isk of unfavourable outcomes after an acute heart failure (AHF) episode remains high. Effective decongestion, reflected by haemoconcentration (HC), may guide therapy. Optimal timing of HC remains unspecified.
Methods
We analysed the AHF registry to evaluate the prognostic differences of various timing of HC. Subjects were divided into 3 groups by time of reaching HC.
Results
The groups differed in terms of 1-year occurrence of a composite of the mortality and AHF hospitalization (26% vs. 46% vs. 40%, early vs. late vs. no HC, p = 0.016).
Conclusions
Patients reaching HC earlier seem to present the best prognosis regarding the analysed composite endpoi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653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0249_b3a3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iming of decongestion and its impact on acute heart failure progn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62250" y="952500"/>
            <a:ext cx="3609975" cy="2867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02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551-15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2026-06-26T04:45:09Z</dcterms:created>
  <dcterms:modified xsi:type="dcterms:W3CDTF">2026-06-26T04:45:09Z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