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of gene polymorphisms and fat mass (FM) in Chinese population.
Material and methods
Healthy males, premenopausal and postmenopausal women were recruited. Single Nucleotide Polymorphisms (SNPs) and FM were measured.
Results
The rs141206415 in the RASAL1 gene and rs144493374 in the PALLD gene were associated with trunk FM, and the rs4807023 in the PTPRS gene was associated with leg FM using Spearman correlation analysis.
Conclusions
The results suggest that the RASAL1 gene and the PALLD gene might contribute to variability of trunk FM in healthy Chinese Han people. The PTPRS gene is potentially correlated with leg FM. Our findings provide a clue in fat metabol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6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851_91b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gene polymorphisms associated with fat mass by genome-wide association study in Chinese peop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62275"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8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41-1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2026-07-21T07:47:31Z</dcterms:created>
  <dcterms:modified xsi:type="dcterms:W3CDTF">2026-07-21T07:47:31Z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