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o investigate the expression and treatment of chemokine CXCL12 and its receptor CXCR4/CXCR7.
Methods
The liver cirrhosis hypersplenism model of rats was made with CCL4, and then was detected by immunohistochemistry, Western blot and qRT-PCR.
Results
The area of spleen fibrosis in the model group was significantly larger than that in the control group (p < 0.01), and the expression of CXCL12, CXCR4 and CXCR7 in the model group was significantly higher than that in the control group (p < 0.01).
Conclusions
CXCL12-CXCR4/CXCR7 is abnormally high in splenic fibrosis, and blocking its high expression can slow down the occurrence of hypersplenism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0270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0910_de1d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pression of CXCL12-CXCR4/CXCR7 chemokines in splenic fibrosis of cirrhotic spleen and its therapeutic significan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9875" y="952500"/>
            <a:ext cx="3524250" cy="2066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091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69-157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Theme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2026-06-22T00:00:36Z</dcterms:created>
  <dcterms:modified xsi:type="dcterms:W3CDTF">2026-06-22T00:00:36Z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