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cytotoxic cells may be impacted by CD39 expression on CD8-positive T lymphocytes, leading to an imbalance in tumor immunity.
Material and methods
We analyzed the correlation between the expression of CD39 on CD8-positive T lymphocytes and clinical information in 203 patients with lung adenocarcinoma.
Results
The expression of CD39 on CD8-positive T lymphocytes was related to T stage, lymph node metastasis and distant metastasis. Furthermore, the CD39 expression reduced the secretion of antitumor cytokines, promoted PD-1 expression and decreased CD28 expression on CD8-positive T lymphocytes.
Conclusions
This research demonstrated the potential value of CD39 on CD8-positive T lymphocytes as a negative regulator in cancer immun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59_1e71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39 molecule: a negative regulator expressed on T cell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58-1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2026-06-21T23:59:29Z</dcterms:created>
  <dcterms:modified xsi:type="dcterms:W3CDTF">2026-06-21T23:59:29Z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