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function of cytotoxic cells may be impacted by CD39 expression on CD8-positive T lymphocytes, leading to an imbalance in tumor immunity.
Material and methods
We analyzed the correlation between the expression of CD39 on CD8-positive T lymphocytes and clinical information in 203 patients with lung adenocarcinoma.
Results
The expression of CD39 on CD8-positive T lymphocytes was related to T stage, lymph node metastasis and distant metastasis. Furthermore, the CD39 expression reduced the secretion of antitumor cytokines, promoted PD-1 expression and decreased CD28 expression on CD8-positive T lymphocytes.
Conclusions
This research demonstrated the potential value of CD39 on CD8-positive T lymphocytes as a negative regulator in cancer immuno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4482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959_1e71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D39 molecule: a negative regulator expressed on T cells in patients with lung adeno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952500"/>
            <a:ext cx="3657600" cy="2314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95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58-15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2026-09-03T10:40:01Z</dcterms:created>
  <dcterms:modified xsi:type="dcterms:W3CDTF">2026-09-03T10:40:01Z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