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277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63_3ba8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tremely elevated serum procalcitonin concentration in a patient with stage IV non-small cell lung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825" y="952500"/>
            <a:ext cx="3552825" cy="2162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81-15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2026-10-07T22:17:54Z</dcterms:created>
  <dcterms:modified xsi:type="dcterms:W3CDTF">2026-10-07T22:17:54Z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