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6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3_3ba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remely elevated serum procalcitonin concentration in a patient with stage IV non-small cell 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1-15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2026-07-21T07:53:04Z</dcterms:created>
  <dcterms:modified xsi:type="dcterms:W3CDTF">2026-07-21T07:53:04Z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