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07501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0963_3ba8c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tremely elevated serum procalcitonin concentration in a patient with stage IV non-small cell lung canc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0825" y="952500"/>
            <a:ext cx="3552825" cy="2162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096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81-15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0">
  <a:themeElements>
    <a:clrScheme name="Theme10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2026-08-30T02:58:58Z</dcterms:created>
  <dcterms:modified xsi:type="dcterms:W3CDTF">2026-08-30T02:58:58Z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