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ata from the CEO database show that microRNA (miR)-28-3p levels are elevated in diabetic patients. Nevertheless, the role of miR-28-3p in peripheral artery disease with diabetes has not been investigated.
Material and methods
The levels of miR-28-3p, CXXC5, CXXC-type zinc finger protein 5, and CXXC5’s downstream molecules as well as endothelial function were investigated. Dual luciferase analyses were used to confirm the binding site of miR-28-3p and CXXC5.
Results
Under high-glucose conditions, miR-28-3p expression is upregulated, whereas CXXC5 expression is downregulated. Overexpression of miR-28-3p increased cell apoptosis and inhibited cell proliferation, migration, and vessel formation, whilst inhibiting its expression had the opposite effect. The overexpression and inhibition of miR-28-3p could also influence both the mRNA and protein levels of CXXC5 and its known downstream molecules. Analysis of bioinformatics data revealed a potential binding site for miR-28-3p and CXXC5. Dual luciferase analyses demonstrated that miR-28-3p suppressed CXXC5 expression by targeting the 3-untranslated region (3-UTR) of CXXC5. Following that, we overexpressed both miR-28-3p and CXXC5. The level of CXXC5 and its known downstream signaling molecules decreased with miR-28-3p overexpression alone. As anticipated, co-overexpression of miR-28-3p and CXXC5 partially reversed the effect of miR-28-3p mimics.
Conclusions
These findings indicated that miR-28-3p regulated high glucose-induced endothelial dysfunction by targeting CXXC5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775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024_051d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28-3p regulates high glucose-induced endothelial dysfunction by targeting CXXC5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00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0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930-9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2026-09-04T22:35:24Z</dcterms:created>
  <dcterms:modified xsi:type="dcterms:W3CDTF">2026-09-04T22:35:24Z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