
<file path=[Content_Types].xml><?xml version="1.0" encoding="utf-8"?>
<Types xmlns="http://schemas.openxmlformats.org/package/2006/content-types">
  <Default Extension="rels" ContentType="application/vnd.openxmlformats-package.relationships+xml"/>
  <Default Extension="xml" ContentType="application/xml"/>
  <Default Extension="svg" ContentType="image/svg+xml"/>
  <Override PartName="/ppt/presentation.xml" ContentType="application/vnd.openxmlformats-officedocument.presentationml.presentation.main+xml"/>
  <Override PartName="/ppt/presProps.xml" ContentType="application/vnd.openxmlformats-officedocument.presentationml.presProps+xml"/>
  <Override PartName="/ppt/tableStyles.xml" ContentType="application/vnd.openxmlformats-officedocument.presentationml.tableStyles+xml"/>
  <Override PartName="/ppt/viewProps.xml" ContentType="application/vnd.openxmlformats-officedocument.presentationml.viewProps+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slideMasters/slideMaster1.xml" ContentType="application/vnd.openxmlformats-officedocument.presentationml.slideMaster+xml"/>
  <Override PartName="/ppt/theme/theme1.xml" ContentType="application/vnd.openxmlformats-officedocument.theme+xml"/>
  <Override PartName="/ppt/slideLayouts/slideLayout1.xml" ContentType="application/vnd.openxmlformats-officedocument.presentationml.slideLayout+xml"/>
  <Override PartName="/ppt/slides/slide1.xml" ContentType="application/vnd.openxmlformats-officedocument.presentationml.slide+xml"/>
  <Override PartName="/ppt/notesSlides/notesSlide1.xml" ContentType="application/vnd.openxmlformats-officedocument.presentationml.notesSlide+xml"/>
  <Default Extension="gif" ContentType="image/gif"/>
  <Default Extension="jpg" ContentType="image/jpeg"/>
  <Default Extension="jpeg" ContentType="image/jpeg"/>
  <Default Extension="png" ContentType="image/png"/>
  <Default Extension="xlsx" ContentType="application/vnd.openxmlformats-officedocument.spreadsheetml.sheet"/>
</Types>
</file>

<file path=_rels/.rels><?xml version="1.0" encoding="UTF-8" standalone="yes"?>
<Relationships xmlns="http://schemas.openxmlformats.org/package/2006/relationships">
  <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officeDocument/2006/relationships/custom-properties" Target="docProps/custom.xml"/>
</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sldIdLst>
    <p:sldId id="256" r:id="rId3"/>
  </p:sldIdLst>
  <p:sldSz cx="9144000" cy="6858000" type="screen4x3"/>
  <p:notesSz cx="6858000" cy="9144000"/>
  <p:defaultTextStyle>
    <a:defPPr>
      <a:defRPr lang="fr-FR"/>
    </a:defPPr>
    <a:lvl1pPr algn="l" defTabSz="914400" eaLnBrk="1" hangingPunct="1" latinLnBrk="0" marL="0" rtl="0">
      <a:defRPr kern="1200" sz="1800">
        <a:solidFill>
          <a:schemeClr val="tx1"/>
        </a:solidFill>
        <a:latin typeface="+mn-lt"/>
        <a:ea typeface="+mn-ea"/>
        <a:cs typeface="+mn-cs"/>
      </a:defRPr>
    </a:lvl1pPr>
    <a:lvl2pPr algn="l" defTabSz="914400" eaLnBrk="1" hangingPunct="1" latinLnBrk="0" marL="457200" rtl="0">
      <a:defRPr kern="1200" sz="1800">
        <a:solidFill>
          <a:schemeClr val="tx1"/>
        </a:solidFill>
        <a:latin typeface="+mn-lt"/>
        <a:ea typeface="+mn-ea"/>
        <a:cs typeface="+mn-cs"/>
      </a:defRPr>
    </a:lvl2pPr>
    <a:lvl3pPr algn="l" defTabSz="914400" eaLnBrk="1" hangingPunct="1" latinLnBrk="0" marL="914400" rtl="0">
      <a:defRPr kern="1200" sz="1800">
        <a:solidFill>
          <a:schemeClr val="tx1"/>
        </a:solidFill>
        <a:latin typeface="+mn-lt"/>
        <a:ea typeface="+mn-ea"/>
        <a:cs typeface="+mn-cs"/>
      </a:defRPr>
    </a:lvl3pPr>
    <a:lvl4pPr algn="l" defTabSz="914400" eaLnBrk="1" hangingPunct="1" latinLnBrk="0" marL="1371600" rtl="0">
      <a:defRPr kern="1200" sz="1800">
        <a:solidFill>
          <a:schemeClr val="tx1"/>
        </a:solidFill>
        <a:latin typeface="+mn-lt"/>
        <a:ea typeface="+mn-ea"/>
        <a:cs typeface="+mn-cs"/>
      </a:defRPr>
    </a:lvl4pPr>
    <a:lvl5pPr algn="l" defTabSz="914400" eaLnBrk="1" hangingPunct="1" latinLnBrk="0" marL="1828800" rtl="0">
      <a:defRPr kern="1200" sz="1800">
        <a:solidFill>
          <a:schemeClr val="tx1"/>
        </a:solidFill>
        <a:latin typeface="+mn-lt"/>
        <a:ea typeface="+mn-ea"/>
        <a:cs typeface="+mn-cs"/>
      </a:defRPr>
    </a:lvl5pPr>
    <a:lvl6pPr algn="l" defTabSz="914400" eaLnBrk="1" hangingPunct="1" latinLnBrk="0" marL="2286000" rtl="0">
      <a:defRPr kern="1200" sz="1800">
        <a:solidFill>
          <a:schemeClr val="tx1"/>
        </a:solidFill>
        <a:latin typeface="+mn-lt"/>
        <a:ea typeface="+mn-ea"/>
        <a:cs typeface="+mn-cs"/>
      </a:defRPr>
    </a:lvl6pPr>
    <a:lvl7pPr algn="l" defTabSz="914400" eaLnBrk="1" hangingPunct="1" latinLnBrk="0" marL="2743200" rtl="0">
      <a:defRPr kern="1200" sz="1800">
        <a:solidFill>
          <a:schemeClr val="tx1"/>
        </a:solidFill>
        <a:latin typeface="+mn-lt"/>
        <a:ea typeface="+mn-ea"/>
        <a:cs typeface="+mn-cs"/>
      </a:defRPr>
    </a:lvl7pPr>
    <a:lvl8pPr algn="l" defTabSz="914400" eaLnBrk="1" hangingPunct="1" latinLnBrk="0" marL="3200400" rtl="0">
      <a:defRPr kern="1200" sz="1800">
        <a:solidFill>
          <a:schemeClr val="tx1"/>
        </a:solidFill>
        <a:latin typeface="+mn-lt"/>
        <a:ea typeface="+mn-ea"/>
        <a:cs typeface="+mn-cs"/>
      </a:defRPr>
    </a:lvl8pPr>
    <a:lvl9pPr algn="l" defTabSz="914400" eaLnBrk="1" hangingPunct="1" latinLnBrk="0" marL="3657600" rtl="0">
      <a:defRPr kern="1200" sz="18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p:presen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showComments="0" lastView="sldView">
  <p:slideViewPr>
    <p:cSldViewPr>
      <p:cViewPr>
        <p:scale>
          <a:sx d="100" n="100"/>
          <a:sy d="100" n="100"/>
        </p:scale>
        <p:origin x="0" y="0"/>
      </p:cViewPr>
    </p:cSldViewPr>
  </p:slideViewPr>
</p:viewPr>
</file>

<file path=ppt/_rels/presentation.xml.rels><?xml version="1.0" encoding="UTF-8" standalone="yes"?>
<Relationships xmlns="http://schemas.openxmlformats.org/package/2006/relationships">
  <Relationship Id="rId1" Type="http://schemas.openxmlformats.org/officeDocument/2006/relationships/slideMaster" Target="slideMasters/slideMaster1.xml"/>
  <Relationship Id="rId2" Type="http://schemas.openxmlformats.org/officeDocument/2006/relationships/theme" Target="theme/theme1.xml"/>
  <Relationship Id="rId3" Type="http://schemas.openxmlformats.org/officeDocument/2006/relationships/slide" Target="slides/slide1.xml"/>
  <Relationship Id="rId4" Type="http://schemas.openxmlformats.org/officeDocument/2006/relationships/presProps" Target="presProps.xml"/>
  <Relationship Id="rId5" Type="http://schemas.openxmlformats.org/officeDocument/2006/relationships/viewProps" Target="viewProps.xml"/>
  <Relationship Id="rId6" Type="http://schemas.openxmlformats.org/officeDocument/2006/relationships/tableStyles" Target="tableStyles.xml"/>
</Relationships>

</file>

<file path=ppt/notesSlides/notesSlide1.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0" y="0"/>
            <a:ext cx="0" cy="0"/>
          </a:xfrm>
          <a:prstGeom prst="rect">
            <a:avLst/>
          </a:prstGeom>
          <a:noFill/>
          <a:ln w="12700">
            <a:solidFill>
              <a:prstClr val="black"/>
            </a:solidFill>
          </a:ln>
        </p:spPr>
      </p:sp>
      <p:sp>
        <p:nvSpPr>
          <p:cNvPr id="3" name="Notes Placeholder"/>
          <p:cNvSpPr>
            <a:spLocks noGrp="1"/>
          </p:cNvSpPr>
          <p:nvPr>
            <p:ph type="body" idx="1"/>
          </p:nvPr>
        </p:nvSpPr>
        <p:spPr>
          <a:xfrm>
            <a:off x="0" y="0"/>
            <a:ext cx="5486400" cy="3600450"/>
          </a:xfrm>
          <a:prstGeom prst="rect">
            <a:avLst/>
          </a:prstGeom>
        </p:spPr>
        <p:txBody>
          <a:bodyPr/>
          <a:lstStyle/>
          <a:p>
            <a:pPr algn="l" rtl="0" fontAlgn="base" marL="0" marR="0" indent="0" lvl="0">
              <a:lnSpc>
                <a:spcPct val="100000"/>
              </a:lnSpc>
              <a:spcBef>
                <a:spcPts val="0"/>
              </a:spcBef>
              <a:spcAft>
                <a:spcPts val="0"/>
              </a:spcAft>
            </a:pPr>
            <a:r>
              <a:rPr lang="en-US" sz="1000" spc="0" u="none">
                <a:solidFill>
                  <a:srgbClr val="000000">
                    <a:alpha val="100000"/>
                  </a:srgbClr>
                </a:solidFill>
                <a:latin typeface="Calibri"/>
              </a:rPr>
              <a:t><![CDATA[Hypoxia can lead to different responses from cancer cells, including cell death or survival, partially depending on how long it is exposed. Patients with cancer and under hypoxic tumour conditions have a poorer prognosis and are at greater risk of metastasis. Physiological response to low oxygen levels is controlled by hypoxia-inducible factor (HIF)-1. Curcumin, the major component of the rhizomes of Curcuma longa L., reduces HIF-1 levels and function, inhibiting the production of vascular endothelial growth factor (VEGF). In addition, curcumin efficiently inhibits the angiogenesis of vascular endothelial cells triggered by hypoxia. One of the most compelling features that drive continued interest in curcumin is the molecules’ modulation of initiation, promotion, and progression stages of cancer while concomitantly acting as a radiosensitizer and chemosensitizer for tumours. In this review, we discuss the role of curcumin in modulating hypoxia and investigate the mechanisms and regulatory factors of hypoxia in tumour tissues.]]></a:t>
            </a:r>
          </a:p>
        </p:txBody>
      </p:sp>
    </p:spTree>
  </p:cSld>
</p:notes>
</file>

<file path=ppt/slideLayouts/_rels/slideLayout1.xml.rels><?xml version="1.0" encoding="UTF-8" standalone="yes"?>
<Relationships xmlns="http://schemas.openxmlformats.org/package/2006/relationships">
  <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theme" Target="../theme/theme1.xml"/>
</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478635668" r:id="rId1"/>
  </p:sldLayoutIdLst>
  <p:txStyles>
    <p:titleStyle>
      <a:lvl1pPr algn="ctr">
        <a:defRPr sz="4400" kern="1200">
          <a:solidFill>
            <a:schemeClr val="lt1"/>
          </a:solidFill>
        </a:defRPr>
      </a:lvl1pPr>
      <a:extLst/>
    </p:titleStyle>
    <p:bodyStyle>
      <a:lvl1pPr algn="ctr" indent="-324900">
        <a:defRPr sz="3200" kern="1200">
          <a:solidFill>
            <a:schemeClr val="tx1"/>
          </a:solidFill>
        </a:defRPr>
      </a:lvl1pPr>
      <a:extLst/>
    </p:bodyStyle>
    <p:otherStyle>
      <a:defPPr algn="ctr">
        <a:defRPr kern="1200">
          <a:solidFill>
            <a:schemeClr val="tx1"/>
          </a:solidFill>
        </a:defRPr>
      </a:defPPr>
      <a:extLst/>
    </p:otherStyle>
  </p:txStyles>
</p:sldMaster>
</file>

<file path=ppt/slides/_rels/slide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image" Target="../media/171122_1c470_o1.jpg"/>
  <Relationship Id="rId3" Type="http://schemas.openxmlformats.org/officeDocument/2006/relationships/image" Target="../media/ams-logo-new-js2.png"/>
  <Relationship Id="rId4" Type="http://schemas.openxmlformats.org/officeDocument/2006/relationships/notesSlide" Target="../notesSlides/notesSlide1.xml"/>
</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95250"/>
          <a:ext cx="9144000" cy="6858000"/>
          <a:chOff x="0" y="95250"/>
          <a:chExt cx="9144000" cy="6858000"/>
        </a:xfrm>
      </p:grpSpPr>
      <p:sp>
        <p:nvSpPr>
          <p:cNvPr id="1" name=""/>
          <p:cNvSpPr txBox="1"/>
          <p:nvPr/>
        </p:nvSpPr>
        <p:spPr>
          <a:xfrm>
            <a:off x="285750" y="95250"/>
            <a:ext cx="8572500" cy="762000"/>
          </a:xfrm>
          <a:prstGeom prst="rect">
            <a:avLst/>
          </a:prstGeom>
          <a:noFill/>
        </p:spPr>
        <p:txBody>
          <a:bodyPr rtlCol="0" bIns="45720" lIns="91440" rIns="91440" tIns="45720">
            <a:spAutoFit/>
          </a:bodyPr>
          <a:lstStyle/>
          <a:p>
            <a:pPr algn="ctr" rtl="0" fontAlgn="base" marL="0" marR="0" indent="0" lvl="0">
              <a:lnSpc>
                <a:spcPct val="100000"/>
              </a:lnSpc>
              <a:spcBef>
                <a:spcPts val="0"/>
              </a:spcBef>
              <a:spcAft>
                <a:spcPts val="0"/>
              </a:spcAft>
            </a:pPr>
            <a:r>
              <a:rPr lang="en-US" sz="1400" spc="0" u="none">
                <a:solidFill>
                  <a:srgbClr val="000000">
                    <a:alpha val="100000"/>
                  </a:srgbClr>
                </a:solidFill>
                <a:latin typeface="Calibri"/>
              </a:rPr>
              <a:t><![CDATA[The effect of curcumin on hypoxia in the tumour microenvironment as a regulatory factor in cancer]]></a:t>
            </a:r>
          </a:p>
        </p:txBody>
      </p:sp>
      <p:cxnSp>
        <p:nvCxnSpPr>
          <p:cNvPr id="2" name=""/>
          <p:cNvCxnSpPr/>
          <p:nvPr/>
        </p:nvCxnSpPr>
        <p:spPr>
          <a:xfrm>
            <a:off x="0" y="6000750"/>
            <a:ext cx="9144000" cy="0"/>
          </a:xfrm>
          <a:prstGeom prst="line">
            <a:avLst/>
          </a:prstGeom>
          <a:ln w="12700" cap="flat" cmpd="sng" algn="ctr">
            <a:solidFill>
              <a:srgbClr val="DDDDDD">
                <a:alpha val="100000"/>
              </a:srgbClr>
            </a:solidFill>
            <a:prstDash val="solid"/>
            <a:round/>
            <a:headEnd type="none" w="med" len="med"/>
            <a:tailEnd type="none" w="med" len="med"/>
          </a:ln>
        </p:spPr>
      </p:cxnSp>
      <p:pic>
        <p:nvPicPr>
          <p:cNvPr id="3" name="PHPPresentation logo" descr="PHPPresentation logo"/>
          <p:cNvPicPr>
            <a:picLocks noChangeAspect="1"/>
          </p:cNvPicPr>
          <p:nvPr/>
        </p:nvPicPr>
        <p:blipFill>
          <a:blip r:embed="rId2"/>
          <a:stretch>
            <a:fillRect/>
          </a:stretch>
        </p:blipFill>
        <p:spPr>
          <a:xfrm>
            <a:off x="1524000" y="952500"/>
            <a:ext cx="6096000" cy="4800600"/>
          </a:xfrm>
          <a:prstGeom prst="rect">
            <a:avLst/>
          </a:prstGeom>
          <a:noFill/>
          <a:effectLst>
            <a:outerShdw blurRad="57150" dist="95250" dir="2700000" algn="br" rotWithShape="0">
              <a:srgbClr val="000000">
                <a:alpha val="50000"/>
              </a:srgbClr>
            </a:outerShdw>
          </a:effectLst>
        </p:spPr>
      </p:pic>
      <p:sp>
        <p:nvSpPr>
          <p:cNvPr id="4" name=""/>
          <p:cNvSpPr txBox="1"/>
          <p:nvPr/>
        </p:nvSpPr>
        <p:spPr>
          <a:xfrm>
            <a:off x="0" y="6000750"/>
            <a:ext cx="7239000" cy="857250"/>
          </a:xfrm>
          <a:prstGeom prst="rect">
            <a:avLst/>
          </a:prstGeom>
          <a:noFill/>
        </p:spPr>
        <p:txBody>
          <a:bodyPr anchor="ctr" rtlCol="0" bIns="45720" lIns="91440" rIns="91440" tIns="45720">
            <a:spAutoFit/>
          </a:bodyPr>
          <a:lstStyle/>
          <a:p>
            <a:pPr algn="l" rtl="0" fontAlgn="ctr" marL="190500" marR="0" indent="0" lvl="0">
              <a:lnSpc>
                <a:spcPct val="100000"/>
              </a:lnSpc>
              <a:spcBef>
                <a:spcPts val="0"/>
              </a:spcBef>
              <a:spcAft>
                <a:spcPts val="0"/>
              </a:spcAft>
            </a:pPr>
            <a:r>
              <a:rPr lang="en-US" b="1" sz="1400" spc="0" u="none">
                <a:solidFill>
                  <a:srgbClr val="000000">
                    <a:alpha val="100000"/>
                  </a:srgbClr>
                </a:solidFill>
                <a:latin typeface="Calibri"/>
              </a:rPr>
              <a:t><![CDATA[DOI: ]]></a:t>
            </a:r>
            <a:r>
              <a:rPr lang="en-US" sz="1400" spc="0" u="none">
                <a:solidFill>
                  <a:srgbClr val="000000">
                    <a:alpha val="100000"/>
                  </a:srgbClr>
                </a:solidFill>
                <a:latin typeface="Calibri"/>
              </a:rPr>
              <a:t><![CDATA[10.5114/aoms/171122]]></a:t>
            </a:r>
          </a:p>
          <a:p>
            <a:pPr algn="l" rtl="0" fontAlgn="ctr" marL="190500" marR="0" indent="0" lvl="0">
              <a:lnSpc>
                <a:spcPct val="100000"/>
              </a:lnSpc>
              <a:spcBef>
                <a:spcPts val="0"/>
              </a:spcBef>
              <a:spcAft>
                <a:spcPts val="0"/>
              </a:spcAft>
            </a:pPr>
            <a:r>
              <a:rPr lang="en-US" sz="1200" spc="0" u="none">
                <a:solidFill>
                  <a:srgbClr val="000000">
                    <a:alpha val="100000"/>
                  </a:srgbClr>
                </a:solidFill>
                <a:latin typeface="Calibri"/>
              </a:rPr>
              <a:t><![CDATA[Arch Med Sci 2023;19(6):1616-1629]]></a:t>
            </a:r>
          </a:p>
        </p:txBody>
      </p:sp>
      <p:pic>
        <p:nvPicPr>
          <p:cNvPr id="5" name="" descr=""/>
          <p:cNvPicPr>
            <a:picLocks noChangeAspect="1"/>
          </p:cNvPicPr>
          <p:nvPr/>
        </p:nvPicPr>
        <p:blipFill>
          <a:blip r:embed="rId3"/>
          <a:stretch>
            <a:fillRect/>
          </a:stretch>
        </p:blipFill>
        <p:spPr>
          <a:xfrm>
            <a:off x="7715250" y="6581775"/>
            <a:ext cx="952500" cy="180975"/>
          </a:xfrm>
          <a:prstGeom prst="rect">
            <a:avLst/>
          </a:prstGeom>
          <a:noFill/>
        </p:spPr>
      </p:pic>
    </p:spTree>
  </p:cSld>
  <p:clrMapOvr>
    <a:masterClrMapping/>
  </p:clrMapOvr>
</p:sld>
</file>

<file path=ppt/theme/theme1.xml><?xml version="1.0" encoding="utf-8"?>
<a:theme xmlns:a="http://schemas.openxmlformats.org/drawingml/2006/main" name="Theme28">
  <a:themeElements>
    <a:clrScheme name="Theme28">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Theme28">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Theme28">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r="5400000" dist="20000" rotWithShape="0">
              <a:srgbClr val="000000">
                <a:alpha val="38000"/>
              </a:srgbClr>
            </a:outerShdw>
          </a:effectLst>
        </a:effectStyle>
        <a:effectStyle>
          <a:effectLst>
            <a:outerShdw blurRad="40000" dir="5400000" dist="23000" rotWithShape="0">
              <a:srgbClr val="000000">
                <a:alpha val="35"/>
              </a:srgbClr>
            </a:outerShdw>
          </a:effectLst>
        </a:effectStyle>
        <a:effectStyle>
          <a:effectLst>
            <a:outerShdw blurRad="40000" dir="5400000" dist="23000" rotWithShape="0">
              <a:srgbClr val="000000">
                <a:alpha val="35000"/>
              </a:srgbClr>
            </a:outerShdw>
          </a:effectLst>
          <a:scene3d>
            <a:camera prst="orthographicFront">
              <a:rot lat="0" lon="0" rev="0"/>
            </a:camera>
            <a:lightRig dir="t" rig="threePt">
              <a:rot lat="0" lon="0" rev="1200000"/>
            </a:lightRig>
          </a:scene3d>
          <a:sp3d>
            <a:bevelT h="25400" w="635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b="180000" l="50000" r="50000" t="-80000"/>
          </a:path>
        </a:gradFill>
        <a:gradFill rotWithShape="1">
          <a:gsLst>
            <a:gs pos="0">
              <a:schemeClr val="phClr">
                <a:tint val="80000"/>
                <a:satMod val="300000"/>
              </a:schemeClr>
            </a:gs>
            <a:gs pos="100000">
              <a:schemeClr val="phClr">
                <a:shade val="30000"/>
                <a:satMod val="200000"/>
              </a:schemeClr>
            </a:gs>
          </a:gsLst>
          <a:path path="circle">
            <a:fillToRect b="50000" l="50000" r="50000" t="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Application>Microsoft Office PowerPoint</Application>
  <Slides>1</Slides>
  <ScaleCrop>false</ScaleCrop>
  <HeadingPairs>
    <vt:vector size="4" baseType="variant">
      <vt:variant>
        <vt:lpstr>Theme</vt:lpstr>
      </vt:variant>
      <vt:variant>
        <vt:i4>1</vt:i4>
      </vt:variant>
      <vt:variant>
        <vt:lpstr>Slide Titles</vt:lpstr>
      </vt:variant>
      <vt:variant>
        <vt:i4>1</vt:i4>
      </vt:variant>
    </vt:vector>
  </HeadingPairs>
  <TitlesOfParts>
    <vt:vector size="1" baseType="lpstr">
      <vt:lpstr>Office Theme</vt:lpstr>
    </vt:vector>
  </TitlesOfParts>
  <Company>Microsoft Corporation</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Unknown Creator</dc:creator>
  <cp:lastModifiedBy>Unknown Creator</cp:lastModifiedBy>
  <dcterms:created xsi:type="dcterms:W3CDTF">2026-09-17T04:29:55Z</dcterms:created>
  <dcterms:modified xsi:type="dcterms:W3CDTF">2026-09-17T04:29:55Z</dcterms:modified>
  <dc:title>Untitled Presentation</dc:title>
  <dc:description/>
  <dc:subject/>
  <cp:keywords/>
  <cp:category/>
</cp:coreProperties>
</file>

<file path=docProps/custom.xml><?xml version="1.0" encoding="utf-8"?>
<Properties xmlns="http://schemas.openxmlformats.org/officeDocument/2006/custom-properties" xmlns:vt="http://schemas.openxmlformats.org/officeDocument/2006/docPropsVTypes"/>
</file>