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82950972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171308_53d6f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Treatment with progesterone attenuates proliferation of endometrial polyps (EP) via regulation of expression of miR-320b and its target gene, MCL1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0" y="952500"/>
            <a:ext cx="3609975" cy="2238375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171308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3;19(6):1934-1939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37">
  <a:themeElements>
    <a:clrScheme name="Theme3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3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3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2026-11-06T03:11:39Z</dcterms:created>
  <dcterms:modified xsi:type="dcterms:W3CDTF">2026-11-06T03:11:39Z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