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1112327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71308_53d6f_o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Treatment with progesterone attenuates proliferation of endometrial polyps (EP) via regulation of expression of miR-320b and its target gene, MCL1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62250" y="952500"/>
            <a:ext cx="3609975" cy="223837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71308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3;19(6):1934-1939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48">
  <a:themeElements>
    <a:clrScheme name="Theme48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48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48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2026-06-22T02:40:54Z</dcterms:created>
  <dcterms:modified xsi:type="dcterms:W3CDTF">2026-06-22T02:40:54Z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