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715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308_53d6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atment with progesterone attenuates proliferation of endometrial polyps (EP) via regulation of expression of miR-320b and its target gene, MCL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9975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34-19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2026-09-10T15:47:53Z</dcterms:created>
  <dcterms:modified xsi:type="dcterms:W3CDTF">2026-09-10T15:47:53Z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