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0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1308_53d6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eatment with progesterone attenuates proliferation of endometrial polyps (EP) via regulation of expression of miR-320b and its target gene, MCL1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09975" cy="2238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13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34-19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2026-05-12T20:46:59Z</dcterms:created>
  <dcterms:modified xsi:type="dcterms:W3CDTF">2026-05-12T20:46:59Z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