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o evaluate the relationship between electronic nicotine delivery systems (ENDS) use and the risk of stroke when compared to non-smokers.
Material and methods
A comprehensive search was conducted until June 15, 2023. We included observational studies that assessed association of current or former usage of ENDS with risk of stroke compared with non-smokers, reported the risk estimate as odds ratio (OR) or hazard ratio (HR) and were adjusted for possible confounders.
Results
6 studies with 1,024,401 participants were included in our analysis. ENDS use was associated with a significant increased risk of stroke (OR = 1.52; 95% CI: 1.17–1.97) compared with non-users. A non-significant association was found between former ENDS use and risk of stroke (OR = 1.03; 95% CI: 0.87–1.21).
Conclusions
The ENDS usage appears to be associated with a higher risk of stroke compared to non-use, whereas there was no association between former ENDS use and the risk of strok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72018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1473_77c3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electronic nicotine delivery systems use and risk of stroke: a meta-analysis of 1,024,401 participa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695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147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38-154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4">
  <a:themeElements>
    <a:clrScheme name="Theme9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2026-06-05T23:58:29Z</dcterms:created>
  <dcterms:modified xsi:type="dcterms:W3CDTF">2026-06-05T23:58:29Z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