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ystatins, a family of proteins known for their inhibitory role against cysteine proteases, have garnered significant attention in the field of neurodegeneration. Numerous genetic, experimental, and clinical studies concerning cystatin C suggest it plays an important role in the course of neurodegenerative diseases. Its beneficial effects are associated with cysteine protease inhibition, impact on β-amyloid aggregation, as well as regulation of cell proliferation, autophagy, and apoptosis. Cystatin isolated from chicken egg white, called ovocystatin, has been widely used in medical and pharmaceutical research due to its structural and biological similarities to human cystatin C. This article focuses on the potential use of cystatins, with special emphasis on easily obtained ovocystatin, in the treatment of neurodegenerative diseases, such as dementia. The current evidence on cystatin use has shed light on its mechanisms of action and therapeutic implications for neuroprotection and maintenance of cognitive func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3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06_46d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statins: unravelling the biological implications for neuropro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48075" cy="3057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57-1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2026-10-25T22:58:22Z</dcterms:created>
  <dcterms:modified xsi:type="dcterms:W3CDTF">2026-10-25T22:58:22Z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