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the burden of uterine fibroids at global, regional and national levels in terms of age and the Socio-demographic Index (SDI).
Material and methods
Data were extracted from the GBD 2019 dataset. Estimated annual percentage changes (EAPCs) were calculated to assess the incidence of uterine fibroids, and trends in disability-adjusted life years (DALYs) were examined. All measures examined were stratified by region, country, age and SDI to assess the effects of these variables on the incidence of uterine fibroids.
Results
The global age-standardized incidence rate of uterine fibroids increased from 1990 to 2019, with an EAPC of 0.25 (95% confidence interval (CI): 0.24 to 0.27). In contrast, the global age-standardized DALY rate decreased from 1990 to 2019, with an EAPC of –0.27 (95% CI: –0.31 to –0.23). High and low-middle SDI regions experienced significantly higher age-standardized incidence rates. Moreover, in 2019, low and low-middle SDI regions had significantly higher age-standardized DALY rates due to uterine fibroids than other SDI regions. Regionally, Eastern Europe had the highest age-standardized incidence rate of uterine fibroids in 2019, and Tropical Latin America experienced the greatest increase in age-standardized incidence rates from 1990 to 2019. Nationally, Brazil (EAPC = 1.46; 95% CI: 1.35–1.57) and India (EAPC = 1.09; 95% CI: 0.94–1.25) experienced the most significant increases in age-standardized uterine fibroid incidence. Age-standardized DALY rates increased the most in Tropical Latin America, high-income North America and Oceania.
Conclusions
Globally, the age-standardized incidence of uterine fibroids has been increasing in recent years. In contrast, age-standardized DALY rates have exhibited a decreasing trend. Eastern Europe, Tropical Latin America, Brazil and India experience the greatest uterine fibroid burden. Globally, women aged 35–39 years and older have an increased risk of uterine fibroids, as reflected in the higher incidence rates among these age group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517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6_156e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epidemiological characteristics of uterine fibroi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28900" y="952500"/>
            <a:ext cx="3876675"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02-18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2026-10-24T09:50:45Z</dcterms:created>
  <dcterms:modified xsi:type="dcterms:W3CDTF">2026-10-24T09:50:45Z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