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imely and effective treatments of pericoronitis are very important. We aimed to evaluate the role of ornidazole in the treatment of pericoronitis, to provide insights for clinical pericoronitis treatment.
Material and methods
The PubMed, Clinical trials, EMBASE, Science Direct, Cochrane Library, China National Knowledge Infrastructure (CNKI), Weipu and Wanfang databases were searched to find randomized controlled trials (RCTs) of ornidazole in the treatment of pericoronitis from the establishment of the database to March 15, 2023. Review Manager 5.3 software was used for meta-analysis.
Results
A total of 16 RCTs involving 2004 patients were included. The results of the meta-analysis showed that the effective rate of ornidazole treatment was significantly higher than that of the routine treatment group (RR = 1.22, 95% CI (1.15, 1.29), p < 0.001). Ornidazole treatment was beneficial to reduce the oral bacterial density (MD = –26.13, 95% CI (–32.08, –21.51)), time to pain disappearance (MD = –0.64, 95% CI (–0.92, –0.17)) and time to disappearance of redness and swelling of the teeth crown (MD = –1.45, 95% CI (–2.43, –1.01)) compared to the routine treatment (all p = 0.05). No publication bias was found by the funnel plots and Egger test (p = 0.206).
Conclusions
Ornidazole is effective in the treatment of pericoronitis, with more advantages. Still, the effects and safety of ornidazole in the treatment of pericoronitis need to be evaluated by more high-quality RCTs with larger sample siz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175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907_0d3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of ornidazole for pericoronitis: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95575" y="952500"/>
            <a:ext cx="3743325"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9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89-1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2026-09-01T22:21:00Z</dcterms:created>
  <dcterms:modified xsi:type="dcterms:W3CDTF">2026-09-01T22:21:00Z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