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6862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2098_e5e00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ight sinus of Valsalva aneurysm rupture into the right ventricle in a rare cardiovascular case of syphil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67050" cy="1628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20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20-19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2026-08-14T01:12:08Z</dcterms:created>
  <dcterms:modified xsi:type="dcterms:W3CDTF">2026-08-14T01:12:08Z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