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2549061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72098_e5e00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Right sinus of Valsalva aneurysm rupture into the right ventricle in a rare cardiovascular case of syphili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38475" y="952500"/>
            <a:ext cx="3067050" cy="16287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72098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6):1920-1922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13">
  <a:themeElements>
    <a:clrScheme name="Theme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3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3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2026-11-01T11:33:08Z</dcterms:created>
  <dcterms:modified xsi:type="dcterms:W3CDTF">2026-11-01T11:33:08Z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