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161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098_e5e0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ight sinus of Valsalva aneurysm rupture into the right ventricle in a rare cardiovascular case of syphil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67050" cy="1628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0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0-19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2026-10-12T10:11:46Z</dcterms:created>
  <dcterms:modified xsi:type="dcterms:W3CDTF">2026-10-12T10:11:46Z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