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461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098_e5e0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ight sinus of Valsalva aneurysm rupture into the right ventricle in a rare cardiovascular case of syphil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67050" cy="1628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0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2026-07-24T21:50:41Z</dcterms:created>
  <dcterms:modified xsi:type="dcterms:W3CDTF">2026-07-24T21:50:41Z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