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shared gene signatures between COVID-19 and ischemic stroke.
Material and methods
Combining the existing bulk RNA sequencing and single-cell RNA sequencing (scRNA-seq) data for COVID-19 to obtain a more comprehensive understanding of the role of dysregulated metabolism.
Results
A total of 19 up-regulated differentially expressed genes (DEGs) and 24 down-regulated genes were selected for subsequent analyses. Nine genes were finally identified with the machine learning method as a potential diagnostic model in both ischemic stroke and COVID-19. In addition, the hub genes were related to both immune infiltration and metabolic pathways.
Conclusions
Our study revealed the common molecular profile of COVID-19 and ischemic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389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161_c85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ared immune metabolic reprogramming between COVID-19 patients in the intensive care unit and ischemic strok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52500"/>
            <a:ext cx="41052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1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4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2026-11-07T03:37:52Z</dcterms:created>
  <dcterms:modified xsi:type="dcterms:W3CDTF">2026-11-07T03:37:52Z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