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investigate shared gene signatures between COVID-19 and ischemic stroke.
Material and methods
Combining the existing bulk RNA sequencing and single-cell RNA sequencing (scRNA-seq) data for COVID-19 to obtain a more comprehensive understanding of the role of dysregulated metabolism.
Results
A total of 19 up-regulated differentially expressed genes (DEGs) and 24 down-regulated genes were selected for subsequent analyses. Nine genes were finally identified with the machine learning method as a potential diagnostic model in both ischemic stroke and COVID-19. In addition, the hub genes were related to both immune infiltration and metabolic pathways.
Conclusions
Our study revealed the common molecular profile of COVID-19 and ischemic strok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07911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2161_c85d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hared immune metabolic reprogramming between COVID-19 patients in the intensive care unit and ischemic stroke: a pilot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4600" y="952500"/>
            <a:ext cx="4105275" cy="2333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216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904-190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">
  <a:themeElements>
    <a:clrScheme name="Theme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2026-09-10T17:54:05Z</dcterms:created>
  <dcterms:modified xsi:type="dcterms:W3CDTF">2026-09-10T17:54:05Z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