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We investigated the disability-adjusted life years (DALYs) of glaucoma.
Material and methods
The estimated annual percentage change (EAPC) was measured to assess trends in the age-standardized DALY rate from 1990 to 2019.
Results
The global age-standardized DALY rate of glaucoma decreased with an EAPC of –1.00. The age-standardized DALY rate decreased least in high-SDI regions. Eastern sub-Saharan Africa had highest age-standardized DALY rate in 2019. At the national level, Mali had the highest age-standardized DALY rate in 2019.
Conclusions
Although the global burden of glaucoma has decreased, the burden remain high in regions with low SDI values and in sub-Saharan Africa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750405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2929_0396d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national, regional, and global impact of glaucoma as reported in the 2019 Global Burden of Disease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28950" y="952500"/>
            <a:ext cx="3076575" cy="15621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292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6):1913-191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2">
  <a:themeElements>
    <a:clrScheme name="Theme8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2026-09-04T02:09:41Z</dcterms:created>
  <dcterms:modified xsi:type="dcterms:W3CDTF">2026-09-04T02:09:41Z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