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investigated the disability-adjusted life years (DALYs) of glaucoma.
Material and methods
The estimated annual percentage change (EAPC) was measured to assess trends in the age-standardized DALY rate from 1990 to 2019.
Results
The global age-standardized DALY rate of glaucoma decreased with an EAPC of –1.00. The age-standardized DALY rate decreased least in high-SDI regions. Eastern sub-Saharan Africa had highest age-standardized DALY rate in 2019. At the national level, Mali had the highest age-standardized DALY rate in 2019.
Conclusions
Although the global burden of glaucoma has decreased, the burden remain high in regions with low SDI values and in sub-Saharan Afric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925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929_0396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national, regional, and global impact of glaucoma as reported in the 2019 Global Burden of Diseas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8950" y="952500"/>
            <a:ext cx="3076575" cy="1562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9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13-19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2026-07-05T18:31:12Z</dcterms:created>
  <dcterms:modified xsi:type="dcterms:W3CDTF">2026-07-05T18:31:12Z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