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119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3154_ffe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ase of vaginal melanoma with multi-line immunotherapy and refl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650" y="952500"/>
            <a:ext cx="3305175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315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23-19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2026-10-25T02:34:43Z</dcterms:created>
  <dcterms:modified xsi:type="dcterms:W3CDTF">2026-10-25T02:34:43Z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