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514097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3154_ffe5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ase of vaginal melanoma with multi-line immunotherapy and reflection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4650" y="952500"/>
            <a:ext cx="3305175" cy="24669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315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23-19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0">
  <a:themeElements>
    <a:clrScheme name="Theme2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2026-08-07T17:45:04Z</dcterms:created>
  <dcterms:modified xsi:type="dcterms:W3CDTF">2026-08-07T17:45:04Z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