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8782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3154_ffe5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ase of vaginal melanoma with multi-line immunotherapy and reflec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4650" y="952500"/>
            <a:ext cx="3305175" cy="2466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315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3-19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2026-08-27T20:19:35Z</dcterms:created>
  <dcterms:modified xsi:type="dcterms:W3CDTF">2026-08-27T20:19:35Z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