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5366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3154_ffe53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case of vaginal melanoma with multi-line immunotherapy and reflec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4650" y="952500"/>
            <a:ext cx="3305175" cy="24669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315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23-19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2026-09-27T14:46:09Z</dcterms:created>
  <dcterms:modified xsi:type="dcterms:W3CDTF">2026-09-27T14:46:09Z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