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4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154_ffe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ase of vaginal melanoma with multi-line immunotherapy and refl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952500"/>
            <a:ext cx="3305175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1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3-19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2026-06-28T09:21:47Z</dcterms:created>
  <dcterms:modified xsi:type="dcterms:W3CDTF">2026-06-28T09:21:47Z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