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We determined eligibility for icosapent ethyl (EPA) treatment in coronary artery disease (CAD).
Material and methods
Consecutive patients with type 2 diabetes and CAD were prospectively included from 03/2019 to 12/2020.
Results
574 patients were included; mean age 71 years, 81% males, with a high prevalence of other risk factors (81% hypertension). Mean lipid-density lipoprotein cholesterol was 85 mg/dl, mean glycated hemoglobin HbA1c 7.1%, mean triglycerides 148 mg/dl; 82% received statins. Based on National Lipid Association criteria, 31% would be eligible for EPA.
Conclusions
In this contemporary survey in consecutive, unselected CAD patients in daily practice, almost a third would be potentially eligible for EP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4164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3511_da451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ligibility for icosapent ethyl in a French population of coronary outpatients with type 2 diabet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62150" y="952500"/>
            <a:ext cx="5219700" cy="2686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35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01-190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2">
  <a:themeElements>
    <a:clrScheme name="Theme8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2026-05-15T06:09:34Z</dcterms:created>
  <dcterms:modified xsi:type="dcterms:W3CDTF">2026-05-15T06:09:34Z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