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Investigating how circular RNAs (circRNAs) function during tumorigenesis may help uncover novel diagnostic markers for cancer treatment. The oncogenic role of circ_001621 has been verified in osteosarcoma, but its role in lung cancer has yet to be reported. This research is the first to investigate the circ_001621 expression and regulatory mechanism in lung cancer.
Material and methods
RT-qPCR was performed to assess the circ_001621 expression levels in lung cancer cells and tissues. The influence of circ_001621 on the viability, invasive ability, and apoptosis of lung cancer cells was investigated through CCK-8, transwell, and caspase-3 activity experiments, respectively. A xenograft nude mouse model was designed to evaluate how circ_001621 functions in vivo. The RIP and luciferase reporter experiments confirmed the binding among circRNA, miRNA, and mRNA.
Results
Circ_001621 was dramatically upregulated in lung cancer tissues and cells. Silencing circ_001621 in lung cancer cells reduced their viability and invasive ability but stimulated apoptosis. The nude mice experiment demonstrated that circ_001621 downregulation considerably stunted tumor growth in vivo. Additionally, circ_001621 could sponge miR-199a-3p. The inhibitor of miR-199a-3p improved the viability and invasion of cells while inhibiting apoptosis. Moreover, it offset the impact of circ_001621 on lung cancer cells. MiR-199a-3p was observed to target GREM1, and the downregulation of GREM1 could counteract miR-199a-3p-induced effects on lung cancer cells.
Conclusions
The circ_001621/miR-199a-3p/GREM1 axis exhibits an association with the development of lung cancer, suggesting its potential as a future therapeutic target for the diseas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512145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4052_698be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ircular RNA circ_001621 acts as a tumor promoter in lung cancer by regulating the miR-199a-3p/GREM1 ax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81325" y="952500"/>
            <a:ext cx="3171825" cy="23717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405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3):876-88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3">
  <a:themeElements>
    <a:clrScheme name="Theme2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2026-08-07T12:19:43Z</dcterms:created>
  <dcterms:modified xsi:type="dcterms:W3CDTF">2026-08-07T12:19:43Z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