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survey the potential correlation between the application of sodium-glucose cotransporter 2 (SGLT2) inhibitors and the incidence of uveitis in individuals with type 2 diabetes mellitus (T2DM).
Material and methods
A retrospective cohort study using the National Health Insurance Research Database (NHIRD) was conducted. The T2DM patients using SGLT2 inhibitors and those taking other anti-diabetic medications were assigned to the SGLT2 group and the control group, respectively, with a 1 : 2 ratio via the propensity score-matching (PSM) method. The major outcome in this study is the development of uveitis according to the diagnostic codes. The Cox proportional hazard regression was adopted to yield the adjusted hazard ratio (aHR) with 95% confidence interval (CI) between the groups.
Results
There were 147 and 371 new uveitis episodes in the SGLT2 and control groups after the follow-up period up to 5 years. The incidence of uveitis in the SGLT2 group (aHR = 0.736, 95% CI: 0.602–0.899, p = 0.0007) was significantly lower than that in the control group after adjusting for the effect of all the confounders. In the subgroup analyses, the SGLT2 inhibitors showed a higher correlation with low uveitis incidence in T2DM patients aged under 50 than T2DM individuals aged over 50 years (p = 0.0012), while the effect of SGLT2 inhibitors on the incidence of anterior and posterior uveitis development was similar (p = 0.7993).
Conclusions
The use of SGLT2 inhibitors could be an independent protective factor for uveitis development in T2DM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601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228_5d3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sodium-glucose cotransporter 2 inhibitors and the incidence of uveitis in type 2 diabetes: a population-based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2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02-4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2026-10-22T04:38:18Z</dcterms:created>
  <dcterms:modified xsi:type="dcterms:W3CDTF">2026-10-22T04:38:18Z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