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06024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4261_6c434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gnostic value of fecal Fusobacterium nucleatum in colorectal canc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6050" y="952500"/>
            <a:ext cx="3762375" cy="3390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426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929-193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6">
  <a:themeElements>
    <a:clrScheme name="Theme2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2026-07-03T01:59:32Z</dcterms:created>
  <dcterms:modified xsi:type="dcterms:W3CDTF">2026-07-03T01:59:32Z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