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282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1_6c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fecal Fusobacterium nucleatum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9-19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2026-06-13T00:53:03Z</dcterms:created>
  <dcterms:modified xsi:type="dcterms:W3CDTF">2026-06-13T00:53:03Z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