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424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1_6c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fecal Fusobacterium nucleatum in colorectal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3390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9-19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2026-08-12T09:16:43Z</dcterms:created>
  <dcterms:modified xsi:type="dcterms:W3CDTF">2026-08-12T09:16:43Z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