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7461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4261_6c434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gnostic value of fecal Fusobacterium nucleatum in colorectal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050" y="952500"/>
            <a:ext cx="3762375" cy="3390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426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29-19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2026-10-11T14:45:19Z</dcterms:created>
  <dcterms:modified xsi:type="dcterms:W3CDTF">2026-10-11T14:45:19Z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