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79495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74261_6c434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iagnostic value of fecal Fusobacterium nucleatum in colorectal cancer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6050" y="952500"/>
            <a:ext cx="3762375" cy="33909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74261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929-19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1">
  <a:themeElements>
    <a:clrScheme name="Theme8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2026-07-23T03:51:23Z</dcterms:created>
  <dcterms:modified xsi:type="dcterms:W3CDTF">2026-07-23T03:51:23Z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