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toneal metastasis often predicts advanced progression and a poor prognosis in colorectal cancer (CRC). However, peritoneal metastases are extremely difficult to predict or diagnose by routine diagnostic methods.
Material and methods
In this study, a microarray containing 30 samples from peritoneal metastasis and their matched CRC primaries obtained during cytoreductive surgery were compared to take a long hard look at all the options on the significant differentially expressed genes. The potential interactions and mechanisms of these expressed genes in promoting peritoneal metastasis were analyzed and studied by multiple bioinformatics analysis.
Results
The results suggested that the functions of these genes are closely related to immune response and cytokine activity. Additionally, the top 10 core genes’ correction with the leukocyte infiltration and serum cytokine profiles were identified and may be expected to become diagnostic and therapeutic targets of peritoneal metastasis in CRC.
Conclusions
The expression of IL-6, IL-10 and IL-17 in plasma and their correlation with leukocyte infiltration are proven potential diagnostic, prognostic, and therapeutic biomarkers for peritoneal management of C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76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265_58dc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biotargets of colorectal cancer peritoneal metasta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10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2026-06-28T15:27:17Z</dcterms:created>
  <dcterms:modified xsi:type="dcterms:W3CDTF">2026-06-28T15:27:17Z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