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ncept of “intestinal drinking” in this study refers to the continued absorption of alcohol in the gastrointestinal tract until adequate defecation occurs.
Material and methods
A longitudinal observation of hangover symptoms and alcohol metabolites in healthy humans following binge drinking was conducted.
Results
The hangover symptoms resulting from binge alcohol consumption were relieved by defecation. Following the defecation process, not only the blood ethanol levels, but also the concentrations of blood acetaldehyde, methanol, and iso-propanol, exhibited significant reductions.
Conclusions
This pilot study provides a different perspective for addressing hangovers and potentially mitigating the risks of alcoholic liver dise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413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445_5565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fecation alleviates hangover by terminating intestinal drink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90800" y="952500"/>
            <a:ext cx="3952875"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4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909-19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2026-06-08T13:24:26Z</dcterms:created>
  <dcterms:modified xsi:type="dcterms:W3CDTF">2026-06-08T13:24:26Z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