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7857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787_46a1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year in nutrition medicine 202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38550" cy="2762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599-1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2026-06-18T07:58:29Z</dcterms:created>
  <dcterms:modified xsi:type="dcterms:W3CDTF">2026-06-18T07:58:29Z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