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599635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4787_46a16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he year in nutrition medicine 2023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52725" y="952500"/>
            <a:ext cx="3638550" cy="27622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478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599-160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6">
  <a:themeElements>
    <a:clrScheme name="Theme7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2026-08-17T15:21:17Z</dcterms:created>
  <dcterms:modified xsi:type="dcterms:W3CDTF">2026-08-17T15:21:17Z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