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5375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787_46a1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year in nutrition medicine 202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38550" cy="2762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599-1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2026-07-08T14:34:51Z</dcterms:created>
  <dcterms:modified xsi:type="dcterms:W3CDTF">2026-07-08T14:34:51Z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