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413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063_7d0a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Polish Experts’ Consensus Statement: 2023 update on new therapies for migra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952500"/>
            <a:ext cx="3800475" cy="1962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0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39-3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2026-06-08T13:24:29Z</dcterms:created>
  <dcterms:modified xsi:type="dcterms:W3CDTF">2026-06-08T13:24:29Z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