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20276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5063_7d0a8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Polish Experts’ Consensus Statement: 2023 update on new therapies for migrain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0" y="952500"/>
            <a:ext cx="3800475" cy="19621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506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1):339-34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9">
  <a:themeElements>
    <a:clrScheme name="Theme4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2026-05-19T10:28:12Z</dcterms:created>
  <dcterms:modified xsi:type="dcterms:W3CDTF">2026-05-19T10:28:12Z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