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terial and methods
We used data from the Global Burden of Disease Study 2019 to calculate the incidence rates of and estimated annual percentage changes (EAPCs) in disability-adjusted life-years (DALYs) due to nutritional deficiencies in 204 countries and territories from 1990 to 2019.
Results
During this period, the age-standardized incidence rate of nutritional deficiencies remained stable globally (EAPC = –0.05; 95% confidence interval (CI): –0.20 to 0.09) and increased the most in high–middle-sociodemographic-index (SDI) areas. In addition, at the region level, from 1990 to 2019, the age-standardized incidence rate of nutritional deficiencies increased the most in South Asia, whereas at the country level, it increased the most in Czechia (EAPC = 1.81) and Turkey (EAPC = 1.45). Furthermore, from 1990 to 2019, the global age-standardized DALY rates due to nutritional deficiencies decreased (EAPC = –2.91), especially in East Asia, Andean Latin America, and Eastern Sub-Saharan Africa.
Conclusions
From 1990 to 2019, the age-standardized incidence rate of and DALY rates due to nutritional deficiencies remained high in low–middle- and low-SDI areas, and Southeast Asia, Czechia, and Turkey had the highest levels of nutritional deficienci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603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467_60ac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utritional burden from the global burden of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050" y="952500"/>
            <a:ext cx="3000375" cy="1857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46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077-10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2026-06-22T16:01:12Z</dcterms:created>
  <dcterms:modified xsi:type="dcterms:W3CDTF">2026-06-22T16:01:12Z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