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out is an inflammatory and metabolic disease characterized by arthritis and elevation of the serum uric acid (SUA) level. More and more studies have shown that high body mass index (BMI) has become one of the most important risk factors for gout.
Material and Methods
We used the data of gout burden attributed to high body mass index (BMI) from global burden of disease (GBD) study 2019 to provide insights for reducing the global burden of gout.
Results
From 1990 to 2019, the prevalence and DALYs of gout caused by high BMI worldwide has been increasing. The burden of gout caused by high BMI is heavier in the elderly male group and regions with high SDI worldwide.
Conclusions
Our findings provide evidence for the burden of gout caused by high BMI. Developing a weight management plan and lifestyle habits for groups severely affected by gout will effectively reduce the global disease and economic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674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69_ee9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epidemic trends of gout attributable to high body mass index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81275" y="952500"/>
            <a:ext cx="3971925"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7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2026-09-27T23:20:26Z</dcterms:created>
  <dcterms:modified xsi:type="dcterms:W3CDTF">2026-09-27T23:20:26Z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