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retrospective study, the authors evaluated whether obesity-induced immunomodulation impacts the expression of programmed death ligand-1 (PD-1L) in lung cancer cells.
Methods
A retrospective cross-sectional study was performed. The study included 67 patients. The data did not have a normal distribution.
Results
For women, using ANOVA test (p = 0.050) with post-hoc analysis, a statistically significant difference in expression was found between women with overweight and women with normal weight (p = 0.040).
Conclusions
Apart from the above, the authors did not find any statistically significant correlation between PD-1L expression on lung cancer cells and body mass index, either in the whole group or in histological sub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129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70_3d1a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besity and lung cancer – is programmed death ligand-1 (PD-1L) expression a connection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2790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13-3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2026-11-01T01:30:32Z</dcterms:created>
  <dcterms:modified xsi:type="dcterms:W3CDTF">2026-11-01T01:30:32Z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