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 this retrospective study, the authors evaluated whether obesity-induced immunomodulation impacts the expression of programmed death ligand-1 (PD-1L) in lung cancer cells.
Methods
A retrospective cross-sectional study was performed. The study included 67 patients. The data did not have a normal distribution.
Results
For women, using ANOVA test (p = 0.050) with post-hoc analysis, a statistically significant difference in expression was found between women with overweight and women with normal weight (p = 0.040).
Conclusions
Apart from the above, the authors did not find any statistically significant correlation between PD-1L expression on lung cancer cells and body mass index, either in the whole group or in histological subgroup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20866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5470_3d1af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besity and lung cancer – is programmed death ligand-1 (PD-1L) expression a connection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5600" y="952500"/>
            <a:ext cx="3343275" cy="27908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547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1):313-31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2">
  <a:themeElements>
    <a:clrScheme name="Theme2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2026-07-04T19:13:09Z</dcterms:created>
  <dcterms:modified xsi:type="dcterms:W3CDTF">2026-07-04T19:13:09Z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