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1136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94_19d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ypical presentation of Lym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81425" cy="2933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44-3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2026-10-04T07:03:37Z</dcterms:created>
  <dcterms:modified xsi:type="dcterms:W3CDTF">2026-10-04T07:03:37Z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