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19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494_19d3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typical presentation of Lyme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933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4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44-3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6">
  <a:themeElements>
    <a:clrScheme name="Theme9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2026-07-12T03:07:17Z</dcterms:created>
  <dcterms:modified xsi:type="dcterms:W3CDTF">2026-07-12T03:07:17Z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