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2785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94_19d3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typical presentation of Lyme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81425" cy="2933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9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44-3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2026-06-12T11:04:53Z</dcterms:created>
  <dcterms:modified xsi:type="dcterms:W3CDTF">2026-06-12T11:04:53Z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