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76333945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175494_19d34_o1.jpg"/>
  <Relationship Id="rId3" Type="http://schemas.openxmlformats.org/officeDocument/2006/relationships/image" Target="../media/ams-logo-new-js2.png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typical presentation of Lyme disease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676525" y="952500"/>
            <a:ext cx="3781425" cy="2933700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/175494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4;20(1):344-347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37">
  <a:themeElements>
    <a:clrScheme name="Theme37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37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37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2026-08-21T13:07:52Z</dcterms:created>
  <dcterms:modified xsi:type="dcterms:W3CDTF">2026-08-21T13:07:52Z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