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53977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5494_19d34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typical presentation of Lyme dise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6525" y="952500"/>
            <a:ext cx="3781425" cy="2933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549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1):344-34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0">
  <a:themeElements>
    <a:clrScheme name="Theme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2026-05-23T08:04:57Z</dcterms:created>
  <dcterms:modified xsi:type="dcterms:W3CDTF">2026-05-23T08:04:57Z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