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10847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5494_19d3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typical presentation of Lyme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6525" y="952500"/>
            <a:ext cx="3781425" cy="2933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549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44-34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2026-09-11T02:03:19Z</dcterms:created>
  <dcterms:modified xsi:type="dcterms:W3CDTF">2026-09-11T02:03:19Z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