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determine the level of basic hope and symptoms of anxiety and depression in women after miscarriage.
Methods
To evaluate the symptoms of anxiety and depression, and basic hope, the standardized questionnaires the Hospital Anxiety and Depression Scale (HADS) and the Basic Hope Inventory (BHI-12), respectively, were used. Patients hospitalized at the Department of Obstetrics and Gynaecology of the Provincial Combined Hospital in Kielce due to miscarriage in the period from September 2019 to August 2021 were included in the study.
Results
The sense of basic hope increased after 3 months (p < 0.001). The intensity of symptoms of anxiety and depression decreased (p < 0.001). The BHI-12 correlated significantly and negatively with the level of anxiety (r = –0.438, p < 0.001) and depression symptoms (r = –0.456, p < 0.001) during and after hospitalization (anxiety r = –0.649, p < 0.001; depression r = –0.643, p < 0.001).
Conclusions
It was found that the level of hope significantly increased after 3 months compared to this level during hospitalization. Hope was associated with lower levels of anxiety and depression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970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504_7fc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 of basic hope and symptoms of anxiety and depression in women after miscarri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32-3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2026-06-27T17:19:08Z</dcterms:created>
  <dcterms:modified xsi:type="dcterms:W3CDTF">2026-06-27T17:19:08Z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