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explored the predictive utility of clinical risk factors and first-trimester pregnancy ultrasound signs for severe placenta accreta spectrum.
Material and methods
Patients with placenta accreta spectrum treated in our institution between March 1, 2017 and December 31, 2022 were analyzed. The patients were divided into those with mild and those with severe conditions. Univariate analysis was used to determine the clinical risk factors and first trimester ultrasound signs associated with severe placenta accreta spectrum. Receiver operating characteristic curves were drawn and the areas under the curves calculated.
Results
Univariate analysis revealed significant between-group differences between the groups in the number of cesarean sections, scar pregnancy, low gestational sac position, abnormal placental position, focal exophytic mass and abnormal placental lacunae in placental parenchyma (p < 0.05). The number of cesarean sections and first trimester ultrasound signs predicted severe placenta accreta spectrum, with areas under the curves of 0.66 and 0.75. When the number of cesarean sections was combined with low gestational sac position, the placenta position and related ultrasound signs, the areas under the curves for predicting severe placenta accreta spectrum were 0.78, 0.73, and 0.89, respectively.
Conclusions
Clinical risk factors and first-trimester ultrasound signs predicted severe placental accreta spectrum and their combinations had even greater clinical uti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2324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3_fcc9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arly prediction of placenta accreta spectrum by evaluation of risk factors and ultrasoun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28875" y="952500"/>
            <a:ext cx="4286250" cy="4105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2026-06-11T22:15:42Z</dcterms:created>
  <dcterms:modified xsi:type="dcterms:W3CDTF">2026-06-11T22:15:42Z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