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chemerin levels as a potentially useful marker in diagnosing early-stage hepatocellular carcinoma (HCC) as well as in HCC staging.
Material and methods
The cohort comprised 76 patients: 45 people with cirrhosis and HCC (including 13 with a single HCC lesion in the liver and 32 with metastatic lesions/spread of HCC in the liver) and 21 people with isolated cirrhosis. The control group included 10 clinically healthy people.
Results
The degree of liver failure in the whole cohort was assessed using the Child-Turcotte-Pugh (CTP) score (class A – 34, class B – 28, class C – 4) and using the MELD score (≤ 12 points – 45 and > 12 points – 21 people). Serum chemerin level in patients with liver cirrhosis only was 53.30 ng/ml, in patients with a single HCC lesion 77.01 ng/ml, and in patients with disseminated HCC 83.58 ng/ml. In the control group, the chemerin level was 82.20 µg/ml. When patients with cirrhosis and with/without HCC were divided according to their CTP scores, the level of chemerin was as follows: class A – 83.90 µg/ml, class B – 61 µg/ml, class C – 30.10 µg/ml. For MELD scores ≤ and > 12 it was 75 µg/ml and 58 µg/ml, respectively. For BCLC staging the results were as follows: A – 20.10 µg/ml, B – 20.20 µg/ml, C –19.44 µg/ml.
Conclusions
Chemerin increases with the number of neoplastic lesions and decreases with the progression of liver failure as assessed using the CTP score.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3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4_f91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chemerin level in patients with liver cirrhosis and primary and multifocal hepatocellular carcinoma with consideration of insulin lev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76600" cy="3019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04-15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2026-05-21T16:14:34Z</dcterms:created>
  <dcterms:modified xsi:type="dcterms:W3CDTF">2026-05-21T16:14:34Z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