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focused on developing a nomogram model to predict the 3-month survival of patients with acute ischemic stroke (AIS) receiving intravenous thrombolysis with tissue plasminogen activator (tPA).
Material and methods
A total of 709 patients were enrolled in the present study, including 496 patients in the training set and 213 patients in the validation set. All data were statistically analyzed using R software. We applied LASSO regression analysis to construct nomograms by screening statistically significant predictors from all variables.The model discrimination was evaluated based on the area under the receiver operating characteristic curve (AUC-ROC).
Results
LASSO regression analysis was conducted for all variables, which revealed BNP, DNT, HCY, HDL, MHR, NHR and post-thrombolysis NIHSS as independent predictors of adverse outcomes at 3 months after intravenous thrombolysis. Accordingly, these seven factors were incorporated in the nominated BDH2–MN2 nomogram. The resulting AUC-ROC values determined for the training and validation sets were 0.937 (95% CI: 0.822–0.954) and 0.898 (95% CI: 0.748–0.921), respectively.
Conclusions
A robust BDH2–MN2 (BNP, DNT, HCY, HDL, MHR, NHR and post-thrombolysis NIHSS) nomogram model was successfully developed and validated. The developed nomogram enables prediction of adverse outcomes of individual AIS patients receiving intravenous thrombolysis with alteplase for 3 month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8959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6740_cf62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dictive value of the BDH2–MN2 nomogram model for prognosis at 3 months after receiving intravenous thrombolysis in patients with acute ischemic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952500"/>
            <a:ext cx="3629025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67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143-11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2026-09-20T04:47:07Z</dcterms:created>
  <dcterms:modified xsi:type="dcterms:W3CDTF">2026-09-20T04:47:07Z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