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chronic, autoimmune disease, often characterised by severe course and unclear etiopathogenesis. The reaction of protein glycoxidation, also known as glycation, may be linked to etiopathogenesis of SLE. Advanced glycation end-products (AGEs) exhibit cytotoxic properties, affect cellular signalling, impair functions of extracellular proteins, and may act as neoepitopes. Glucosone (GS), glyoxal (GO), and methylglyoxal (MGO) are examples of α-dicarbonyl compounds (α-DCs) partaking in glycoxidation. The study aimed to evaluate concentrations of these three compounds in blood serum of SLE patients, and to compare the results with healthy individuals.
Material and methods
31 women suffering from SLE and 26 healthy individuals were included in the study. High-performance liquid chromatography with fluorescence detection was applied to evaluate concentrations of α-DCs in their serum samples. Correlations between the results and parameters such as disease duration time, age, glomerular filtration rate (GFR), Systemic Lupus Erythematosus Disease Activity Index 2000 (SLEDAI-2K), and creatinine were analysed.
Results
The SLE patients exhibited lower concentrations of glucosone, glyoxal, and methylglyoxal than the control group. Analysis of correlations showed a difference between the examined groups.
Conclusions
In women suffering from SLE the course of α-DCs metabolism is altered. SLE patients are characterised by low serum levels of α-DCs. We hypothesise that either hindered proteasomal degradation or fast consumption of α-DCs in oxidative conditions may cause the observed low concentration of these comp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5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941_d8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men suffering from systemic lupus erythematosus are characterized by low blood levels of α-dicarbony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43-7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2026-09-10T15:47:41Z</dcterms:created>
  <dcterms:modified xsi:type="dcterms:W3CDTF">2026-09-10T15:47:41Z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