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21223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6943_0c8b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rrhea-predominant irritable bowel syndrome as a masquerade for systemic mastocytosis: review article and illustrating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71775" y="952500"/>
            <a:ext cx="3590925" cy="2276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69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063-106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9">
  <a:themeElements>
    <a:clrScheme name="Theme8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2026-10-17T00:12:38Z</dcterms:created>
  <dcterms:modified xsi:type="dcterms:W3CDTF">2026-10-17T00:12:38Z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