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99091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6943_0c8b4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arrhea-predominant irritable bowel syndrome as a masquerade for systemic mastocytosis: review article and illustrating case repor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1775" y="952500"/>
            <a:ext cx="3590925" cy="2276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694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063-106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2">
  <a:themeElements>
    <a:clrScheme name="Theme6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2026-11-06T14:17:17Z</dcterms:created>
  <dcterms:modified xsi:type="dcterms:W3CDTF">2026-11-06T14:17:17Z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