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953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43_0c8b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rrhea-predominant irritable bowel syndrome as a masquerade for systemic mastocytosis: review article and illustrating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590925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63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2026-09-06T07:17:48Z</dcterms:created>
  <dcterms:modified xsi:type="dcterms:W3CDTF">2026-09-06T07:17:48Z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