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7576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6943_0c8b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rrhea-predominant irritable bowel syndrome as a masquerade for systemic mastocytosis: review article and illustrating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775" y="952500"/>
            <a:ext cx="3590925" cy="2276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694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063-10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2026-06-18T00:09:21Z</dcterms:created>
  <dcterms:modified xsi:type="dcterms:W3CDTF">2026-06-18T00:09:21Z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