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association of red blood cell distribution width-to-albumin ratio (RAR) with 28-day mortality among septic patients, as well as to develop predictive models for evaluating the prognostic significance of RAR.
Material and methods
Relevant information was obtained from the Medical Information Mart for Intensive Care (MIMIC-III). A total of 1475 individuals diagnosed with sepsis were enrolled. Data on patients’ age, creatinine levels, and mechanical ventilation status in the initial 24 h after intensive care unit (ICU) admission were gathered. We employed multivariate COX analyses to investigate the correlation between RAR and 28-day mortality, and we conducted subgroup analyses stratified by gender, age, intervention modality, and disease progression. We established 4 prediction models relevant to RAR to forecast the 28-day mortality of septic patients. Additionally, we evaluated the predictive value using receiver operator characteristic curves.
Results
The significance of the association between RAR and 28-day mortality was maintained among sepsis patients regardless of their use or non-use of mechanical ventilation or vasopressor, presence or absence of septic shock, and gender (male or female). Additionally, these developed models associated with RAR demonstrated a good predictive value in forecasting the 28-day mortality rate among septic patients.
Conclusions
This study provides evidence, suggesting a significant correlation between RAR and the 28-day mortality among sepsis patients of ICU admission. It might show promise of RAR as a potential dependable prognostic marker for the prediction of 28-day mortality in sepsis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724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280_0f1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 blood cell distribution width-to-albumin ratio: a prognostic biomarker of sep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705225"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7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80-23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2026-08-15T01:09:16Z</dcterms:created>
  <dcterms:modified xsi:type="dcterms:W3CDTF">2026-08-15T01:09:16Z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