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fusion of red blood cells (RBCs) is not devoid of risks; nor is anemia. The aim of the study was to assess the usefulness of a program designed to improve the appropriateness of RBC transfusions in hospital patients.
Methods
We retrospectively analyzed time periods before and after program implementation.
Results: Before program implementation 415 out of 23492 (1.8%) patients received at least 1 RBC, whereas after implementation 162 out of 25062 (0.6%) did so. The percentage of appropriate RBC transfusions increased from 23.6 to 37.1%.
Results
Before program implementation 415 out of 23492 (1.8%) patients received at least 1 RBC, whereas after implementation 162 out of 25062 (0.6%) did so. The percentage of appropriate RBC transfusions increased from 23.6 to 37.1%.
Conclusions
A simple program may lead to a 3-fold decrease in transfusion rate and a significant increase in the percentage of appropriate RBC transfus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90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281_0d2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simple program to improve the appropriateness of red blood cell transfusions in non-bleeding hospital patients: a before-and-af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7-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2026-10-07T14:18:48Z</dcterms:created>
  <dcterms:modified xsi:type="dcterms:W3CDTF">2026-10-07T14:18:48Z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