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ransfusion of red blood cells (RBCs) is not devoid of risks; nor is anemia. The aim of the study was to assess the usefulness of a program designed to improve the appropriateness of RBC transfusions in hospital patients.
Methods
We retrospectively analyzed time periods before and after program implementation.
Results: Before program implementation 415 out of 23492 (1.8%) patients received at least 1 RBC, whereas after implementation 162 out of 25062 (0.6%) did so. The percentage of appropriate RBC transfusions increased from 23.6 to 37.1%.
Results
Before program implementation 415 out of 23492 (1.8%) patients received at least 1 RBC, whereas after implementation 162 out of 25062 (0.6%) did so. The percentage of appropriate RBC transfusions increased from 23.6 to 37.1%.
Conclusions
A simple program may lead to a 3-fold decrease in transfusion rate and a significant increase in the percentage of appropriate RBC transfusion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32008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7281_0d21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 simple program to improve the appropriateness of red blood cell transfusions in non-bleeding hospital patients: a before-and-after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4150" y="952500"/>
            <a:ext cx="3686175" cy="1933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728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1):317-32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4">
  <a:themeElements>
    <a:clrScheme name="Theme4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2026-05-20T19:03:27Z</dcterms:created>
  <dcterms:modified xsi:type="dcterms:W3CDTF">2026-05-20T19:03:27Z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