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417706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7494_d3a38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tanislaus Josef Mathias von Prowazek, Edler von Lanow, Rudolph Virchow, and the Upper Silesia Report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62250" y="952500"/>
            <a:ext cx="3619500" cy="32289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7749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1):354-35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4">
  <a:themeElements>
    <a:clrScheme name="Theme8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2026-07-27T13:59:53Z</dcterms:created>
  <dcterms:modified xsi:type="dcterms:W3CDTF">2026-07-27T13:59:53Z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