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1541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7494_d3a3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tanislaus Josef Mathias von Prowazek, Edler von Lanow, Rudolph Virchow, and the Upper Silesia Repor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2250" y="952500"/>
            <a:ext cx="3619500" cy="3228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749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54-3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2026-10-16T08:04:32Z</dcterms:created>
  <dcterms:modified xsi:type="dcterms:W3CDTF">2026-10-16T08:04:32Z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