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019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94_d3a3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nislaus Josef Mathias von Prowazek, Edler von Lanow, Rudolph Virchow, and the Upper Silesia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195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54-3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2026-05-19T10:14:55Z</dcterms:created>
  <dcterms:modified xsi:type="dcterms:W3CDTF">2026-05-19T10:14:55Z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