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69453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7494_d3a38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tanislaus Josef Mathias von Prowazek, Edler von Lanow, Rudolph Virchow, and the Upper Silesia Repor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2250" y="952500"/>
            <a:ext cx="3619500" cy="32289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749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1):354-35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9">
  <a:themeElements>
    <a:clrScheme name="Theme3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2026-06-28T20:24:24Z</dcterms:created>
  <dcterms:modified xsi:type="dcterms:W3CDTF">2026-06-28T20:24:24Z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