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sulin-like growth factor-1 (IGF-1) promotes survival and inhibits cardiac autophagy disruption.
Methods
Male Wistar rats were treated with IGF-1 (50 µg/kg), and 24 h after injection hearts were excised. The level of interaction between Beclin-1 and the α<sub>1</sub> subunit of sodium/potassium-adenosine triphosphates (Na<sup>+</sup>/K<sup>+</sup>-ATPase), and phosphorylated forms of IGF-1 receptor/insulin receptor (IGF-1R/IR), forkhead box protein O1 (FOXO1) and AMP-activated protein kinase (AMPK) were measured.
Results
The results indicate that IGF-1 decreased Beclin-1’s association with Na<sup>+</sup>/K<sup>+</sup>-ATPase (<i>p</i> < 0.05), increased IGF-1R/IR and FOXO1 phosphorylation (<i>p</i> < 0.05), and decreased AMPK phosphorylation (<i>p</i> < 0.01) in rats’ hearts.
Conclusions
The new IGF-1 therapy may control autosis and minimize cardiomyocyte mortal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630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18_cdcf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sulin-like growth factor-1 reduces cardiac autosis through decreasing AMPK/FOXO1 signaling and Na+/K+-ATPase-Beclin-1 intera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8135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61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11-10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2026-10-21T01:39:55Z</dcterms:created>
  <dcterms:modified xsi:type="dcterms:W3CDTF">2026-10-21T01:39:55Z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