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HEALS Med-Tech program offers a unique blend of lifestyle changes and technology to improve hypertension (HTN) management in African Americans (AAs), a group disproportionately affected by cardiovascular disease (CVD).
Methods
A randomized controlled trial compared HEALS Med-Tech against usual care for uncontrolled hypertension in AAs, focusing on diet, medication adherence, and telehealth.
Results
In a study of 61 participants, HEALS Med-Tech significantly reduced systolic blood pressure by 12.95 mm Hg (p = 0.008) and 9.19 mm Hg (p = 0.013) at 3 and 12 months, respectively, demonstrating improved hypertension control.
Conclusions
HEALS Med-Tech demonstrates potential in HTN management for AAs, advocating for culturally tailored, tech-integrated healthcare expans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02593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686_db92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impact of a Telehealth-based Behavioral Lifestyle Program on hypertension control in African American participants: results from the HEALS Med-Tech randomized controlled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733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768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09-3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2026-10-14T20:27:40Z</dcterms:created>
  <dcterms:modified xsi:type="dcterms:W3CDTF">2026-10-14T20:27:40Z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